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11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99955E82-44B3-45FA-8C20-9C1D4E979949}" type="datetimeFigureOut">
              <a:rPr lang="en-US" smtClean="0"/>
              <a:t>12/20/2021</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B3743054-407E-4891-9ED6-FD0B0820976A}" type="slidenum">
              <a:rPr lang="en-US" smtClean="0"/>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9955E82-44B3-45FA-8C20-9C1D4E979949}"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743054-407E-4891-9ED6-FD0B0820976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9955E82-44B3-45FA-8C20-9C1D4E979949}"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743054-407E-4891-9ED6-FD0B0820976A}" type="slidenum">
              <a:rPr lang="en-US" smtClean="0"/>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9955E82-44B3-45FA-8C20-9C1D4E979949}"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743054-407E-4891-9ED6-FD0B0820976A}" type="slidenum">
              <a:rPr lang="en-US" smtClean="0"/>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99955E82-44B3-45FA-8C20-9C1D4E979949}" type="datetimeFigureOut">
              <a:rPr lang="en-US" smtClean="0"/>
              <a:t>12/20/2021</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B3743054-407E-4891-9ED6-FD0B0820976A}" type="slidenum">
              <a:rPr lang="en-US" smtClean="0"/>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9955E82-44B3-45FA-8C20-9C1D4E979949}" type="datetimeFigureOut">
              <a:rPr lang="en-US" smtClean="0"/>
              <a:t>12/20/2021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743054-407E-4891-9ED6-FD0B0820976A}" type="slidenum">
              <a:rPr lang="en-US" smtClean="0"/>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99955E82-44B3-45FA-8C20-9C1D4E979949}" type="datetimeFigureOut">
              <a:rPr lang="en-US" smtClean="0"/>
              <a:t>12/20/2021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743054-407E-4891-9ED6-FD0B0820976A}" type="slidenum">
              <a:rPr lang="en-US" smtClean="0"/>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9955E82-44B3-45FA-8C20-9C1D4E979949}" type="datetimeFigureOut">
              <a:rPr lang="en-US" smtClean="0"/>
              <a:t>12/20/2021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743054-407E-4891-9ED6-FD0B0820976A}" type="slidenum">
              <a:rPr lang="en-US" smtClean="0"/>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955E82-44B3-45FA-8C20-9C1D4E979949}" type="datetimeFigureOut">
              <a:rPr lang="en-US" smtClean="0"/>
              <a:t>12/20/2021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743054-407E-4891-9ED6-FD0B0820976A}" type="slidenum">
              <a:rPr lang="en-US" smtClean="0"/>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9955E82-44B3-45FA-8C20-9C1D4E979949}" type="datetimeFigureOut">
              <a:rPr lang="en-US" smtClean="0"/>
              <a:t>12/20/2021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743054-407E-4891-9ED6-FD0B0820976A}"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9955E82-44B3-45FA-8C20-9C1D4E979949}" type="datetimeFigureOut">
              <a:rPr lang="en-US" smtClean="0"/>
              <a:t>12/20/2021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743054-407E-4891-9ED6-FD0B0820976A}"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99955E82-44B3-45FA-8C20-9C1D4E979949}" type="datetimeFigureOut">
              <a:rPr lang="en-US" smtClean="0"/>
              <a:t>12/20/2021</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3743054-407E-4891-9ED6-FD0B0820976A}" type="slidenum">
              <a:rPr lang="en-US" smtClean="0"/>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b="0" i="0" u="none"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b="0" i="0" u="none"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The Cross &amp; The Kingdom 1</a:t>
            </a:r>
            <a:br>
              <a:rPr lang="en-US" dirty="0" smtClean="0"/>
            </a:br>
            <a:r>
              <a:rPr lang="en-US" sz="2700" dirty="0" smtClean="0"/>
              <a:t>Living In the Kingdom – Part 6</a:t>
            </a:r>
            <a:endParaRPr lang="en-US" sz="2700" dirty="0"/>
          </a:p>
        </p:txBody>
      </p:sp>
      <p:sp>
        <p:nvSpPr>
          <p:cNvPr id="3" name="Subtitle 2"/>
          <p:cNvSpPr>
            <a:spLocks noGrp="1"/>
          </p:cNvSpPr>
          <p:nvPr>
            <p:ph type="subTitle" idx="1"/>
          </p:nvPr>
        </p:nvSpPr>
        <p:spPr/>
        <p:txBody>
          <a:bodyPr>
            <a:normAutofit/>
          </a:bodyPr>
          <a:lstStyle/>
          <a:p>
            <a:r>
              <a:rPr lang="en-US" sz="2400" dirty="0" smtClean="0"/>
              <a:t>Old Testament vs. New Testament</a:t>
            </a:r>
            <a:endParaRPr 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New Covenant</a:t>
            </a:r>
            <a:endParaRPr lang="en-US" dirty="0"/>
          </a:p>
        </p:txBody>
      </p:sp>
      <p:sp>
        <p:nvSpPr>
          <p:cNvPr id="3" name="Content Placeholder 2"/>
          <p:cNvSpPr>
            <a:spLocks noGrp="1"/>
          </p:cNvSpPr>
          <p:nvPr>
            <p:ph sz="quarter" idx="1"/>
          </p:nvPr>
        </p:nvSpPr>
        <p:spPr/>
        <p:txBody>
          <a:bodyPr>
            <a:normAutofit lnSpcReduction="10000"/>
          </a:bodyPr>
          <a:lstStyle/>
          <a:p>
            <a:r>
              <a:rPr lang="en-US" b="1" dirty="0" smtClean="0"/>
              <a:t>Hebrews 10:14-20 MKJV</a:t>
            </a:r>
            <a:r>
              <a:rPr lang="en-US" dirty="0" smtClean="0"/>
              <a:t>  For </a:t>
            </a:r>
            <a:r>
              <a:rPr lang="en-US" u="sng" dirty="0" smtClean="0"/>
              <a:t>by one offering He has perfected forever</a:t>
            </a:r>
            <a:r>
              <a:rPr lang="en-US" dirty="0" smtClean="0"/>
              <a:t> those who are sanctified.  (15)  The Holy Spirit also is a witness to us; for after He had said before,  (16)  "This is the covenant that I will make with them after those days, says the Lord; I will put My Laws into their hearts, and in their minds I will write them,"  (17)  also He adds, "their sins and their iniquities I will remember no more."  (18)  Now where remission of these is, there is no more offering for sin.  (19)  Therefore, brothers, </a:t>
            </a:r>
            <a:r>
              <a:rPr lang="en-US" u="sng" dirty="0" smtClean="0"/>
              <a:t>having boldness to enter into the Holy of Holies</a:t>
            </a:r>
            <a:r>
              <a:rPr lang="en-US" dirty="0" smtClean="0"/>
              <a:t> by the blood of Jesus,  (20)  by a new and living way which He has consecrated for us through the veil, that is to say, His flesh;</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- 2</a:t>
            </a:r>
            <a:endParaRPr lang="en-US" dirty="0"/>
          </a:p>
        </p:txBody>
      </p:sp>
      <p:sp>
        <p:nvSpPr>
          <p:cNvPr id="3" name="Content Placeholder 2"/>
          <p:cNvSpPr>
            <a:spLocks noGrp="1"/>
          </p:cNvSpPr>
          <p:nvPr>
            <p:ph sz="quarter" idx="1"/>
          </p:nvPr>
        </p:nvSpPr>
        <p:spPr/>
        <p:txBody>
          <a:bodyPr/>
          <a:lstStyle/>
          <a:p>
            <a:pPr>
              <a:buNone/>
            </a:pPr>
            <a:endParaRPr lang="en-US" dirty="0" smtClean="0"/>
          </a:p>
          <a:p>
            <a:r>
              <a:rPr lang="en-US" b="1" dirty="0" smtClean="0"/>
              <a:t>Discussion:</a:t>
            </a:r>
            <a:r>
              <a:rPr lang="en-US" dirty="0" smtClean="0"/>
              <a:t>   What        a) is our heavenly position? </a:t>
            </a:r>
            <a:br>
              <a:rPr lang="en-US" dirty="0" smtClean="0"/>
            </a:br>
            <a:r>
              <a:rPr lang="en-US" dirty="0" smtClean="0"/>
              <a:t>                                     b) is our heavenly access?   </a:t>
            </a:r>
            <a:br>
              <a:rPr lang="en-US" dirty="0" smtClean="0"/>
            </a:br>
            <a:r>
              <a:rPr lang="en-US" dirty="0" smtClean="0"/>
              <a:t>                                     c) are our heavenly powers?</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John\Documents\111_Server_Backup\newtestamentprayer.com\otdiag2.gif"/>
          <p:cNvPicPr>
            <a:picLocks noChangeAspect="1" noChangeArrowheads="1"/>
          </p:cNvPicPr>
          <p:nvPr/>
        </p:nvPicPr>
        <p:blipFill>
          <a:blip r:embed="rId2" cstate="print"/>
          <a:srcRect/>
          <a:stretch>
            <a:fillRect/>
          </a:stretch>
        </p:blipFill>
        <p:spPr bwMode="auto">
          <a:xfrm>
            <a:off x="2209800" y="0"/>
            <a:ext cx="5367130" cy="68580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John\Documents\111_Server_Backup\newtestamentprayer.com\ntdiag2.gif"/>
          <p:cNvPicPr>
            <a:picLocks noChangeAspect="1" noChangeArrowheads="1"/>
          </p:cNvPicPr>
          <p:nvPr/>
        </p:nvPicPr>
        <p:blipFill>
          <a:blip r:embed="rId2" cstate="print"/>
          <a:srcRect/>
          <a:stretch>
            <a:fillRect/>
          </a:stretch>
        </p:blipFill>
        <p:spPr bwMode="auto">
          <a:xfrm>
            <a:off x="2057400" y="37070"/>
            <a:ext cx="5029200" cy="682093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Scenario Question</a:t>
            </a:r>
            <a:endParaRPr lang="en-US" dirty="0"/>
          </a:p>
        </p:txBody>
      </p:sp>
      <p:sp>
        <p:nvSpPr>
          <p:cNvPr id="3" name="Content Placeholder 2"/>
          <p:cNvSpPr>
            <a:spLocks noGrp="1"/>
          </p:cNvSpPr>
          <p:nvPr>
            <p:ph sz="quarter" idx="1"/>
          </p:nvPr>
        </p:nvSpPr>
        <p:spPr>
          <a:xfrm>
            <a:off x="457200" y="1676400"/>
            <a:ext cx="8229600" cy="4175760"/>
          </a:xfrm>
        </p:spPr>
        <p:txBody>
          <a:bodyPr>
            <a:normAutofit/>
          </a:bodyPr>
          <a:lstStyle/>
          <a:p>
            <a:r>
              <a:rPr lang="en-US" sz="3600" dirty="0" smtClean="0"/>
              <a:t>You are talking to a strict Seventh-day Adventist who says you have to obey the dietary and other commands of the Old Covenant, how can you show them some of the key differences between the spiritual worlds of the Law and of the Gospel? </a:t>
            </a:r>
            <a:endParaRPr lang="en-US" sz="3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Dead To The Law</a:t>
            </a:r>
            <a:endParaRPr lang="en-US" dirty="0"/>
          </a:p>
        </p:txBody>
      </p:sp>
      <p:sp>
        <p:nvSpPr>
          <p:cNvPr id="3" name="Content Placeholder 2"/>
          <p:cNvSpPr>
            <a:spLocks noGrp="1"/>
          </p:cNvSpPr>
          <p:nvPr>
            <p:ph sz="quarter" idx="1"/>
          </p:nvPr>
        </p:nvSpPr>
        <p:spPr/>
        <p:txBody>
          <a:bodyPr>
            <a:normAutofit fontScale="92500" lnSpcReduction="10000"/>
          </a:bodyPr>
          <a:lstStyle/>
          <a:p>
            <a:r>
              <a:rPr lang="en-US" b="1" dirty="0" smtClean="0"/>
              <a:t>Matthew 11:11-14</a:t>
            </a:r>
            <a:r>
              <a:rPr lang="en-US" dirty="0" smtClean="0"/>
              <a:t>  Truly I say to you, Among those who have been born of women there has not risen a greater one than John the Baptist. </a:t>
            </a:r>
            <a:r>
              <a:rPr lang="en-US" u="sng" dirty="0" smtClean="0"/>
              <a:t>But the least in the kingdom of Heaven is greater than he.</a:t>
            </a:r>
            <a:r>
              <a:rPr lang="en-US" dirty="0" smtClean="0"/>
              <a:t>  (12)  And from the days of John the Baptist until now the kingdom of Heaven is taken by violence, and the violent take it by force.  (13)  </a:t>
            </a:r>
            <a:r>
              <a:rPr lang="en-US" u="sng" dirty="0" smtClean="0"/>
              <a:t>For all the Prophets and the Law prophesied until John. </a:t>
            </a:r>
            <a:r>
              <a:rPr lang="en-US" dirty="0" smtClean="0"/>
              <a:t> (14)  And if you will receive it, this is Elijah who is to come.</a:t>
            </a:r>
          </a:p>
          <a:p>
            <a:pPr>
              <a:buNone/>
            </a:pPr>
            <a:endParaRPr lang="en-US" dirty="0" smtClean="0"/>
          </a:p>
          <a:p>
            <a:r>
              <a:rPr lang="en-US" b="1" dirty="0" smtClean="0"/>
              <a:t>Romans 7:4</a:t>
            </a:r>
            <a:r>
              <a:rPr lang="en-US" dirty="0" smtClean="0"/>
              <a:t>  So, my brothers, you </a:t>
            </a:r>
            <a:r>
              <a:rPr lang="en-US" u="sng" dirty="0" smtClean="0"/>
              <a:t>also have become dead to the law</a:t>
            </a:r>
            <a:r>
              <a:rPr lang="en-US" dirty="0" smtClean="0"/>
              <a:t> by the body of Christ so that you should be </a:t>
            </a:r>
            <a:r>
              <a:rPr lang="en-US" u="sng" dirty="0" smtClean="0"/>
              <a:t>married to Another, even to Him raised from the dead</a:t>
            </a:r>
            <a:r>
              <a:rPr lang="en-US" dirty="0" smtClean="0"/>
              <a:t>, that we should bring forth fruit to God.</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Law To Spirit</a:t>
            </a:r>
            <a:endParaRPr lang="en-US" dirty="0"/>
          </a:p>
        </p:txBody>
      </p:sp>
      <p:sp>
        <p:nvSpPr>
          <p:cNvPr id="3" name="Content Placeholder 2"/>
          <p:cNvSpPr>
            <a:spLocks noGrp="1"/>
          </p:cNvSpPr>
          <p:nvPr>
            <p:ph sz="quarter" idx="1"/>
          </p:nvPr>
        </p:nvSpPr>
        <p:spPr>
          <a:xfrm>
            <a:off x="381000" y="1219200"/>
            <a:ext cx="8610600" cy="5486400"/>
          </a:xfrm>
        </p:spPr>
        <p:txBody>
          <a:bodyPr>
            <a:normAutofit fontScale="70000" lnSpcReduction="20000"/>
          </a:bodyPr>
          <a:lstStyle/>
          <a:p>
            <a:pPr>
              <a:buNone/>
            </a:pPr>
            <a:endParaRPr lang="en-US" sz="3400" dirty="0" smtClean="0"/>
          </a:p>
          <a:p>
            <a:r>
              <a:rPr lang="en-US" sz="3400" b="1" dirty="0" smtClean="0"/>
              <a:t>Romans 8:1-4 LITV</a:t>
            </a:r>
            <a:r>
              <a:rPr lang="en-US" sz="3400" dirty="0" smtClean="0"/>
              <a:t>  There is therefore now </a:t>
            </a:r>
            <a:r>
              <a:rPr lang="en-US" sz="3400" u="sng" dirty="0" smtClean="0"/>
              <a:t>no condemnation</a:t>
            </a:r>
            <a:r>
              <a:rPr lang="en-US" sz="3400" dirty="0" smtClean="0"/>
              <a:t> to those in Christ Jesus, who do not walk according to flesh, but according to Spirit.  (2)  For the Law of the Spirit of life in Christ Jesus </a:t>
            </a:r>
            <a:r>
              <a:rPr lang="en-US" sz="3400" u="sng" dirty="0" smtClean="0"/>
              <a:t>set me free from the law of sin and of death</a:t>
            </a:r>
            <a:r>
              <a:rPr lang="en-US" sz="3400" dirty="0" smtClean="0"/>
              <a:t>.  (3)  For the Law being powerless, in that it was weak through the flesh, God sending His own Son in the likeness of sinful flesh, and concerning sin, condemned sin in the flesh,  (4)  so that the righteous demand of the Law might be fulfilled in us, </a:t>
            </a:r>
            <a:r>
              <a:rPr lang="en-US" sz="3400" u="sng" dirty="0" smtClean="0"/>
              <a:t>those not walking according to flesh, but according to Spirit</a:t>
            </a:r>
            <a:r>
              <a:rPr lang="en-US" sz="3400" dirty="0" smtClean="0"/>
              <a:t>.</a:t>
            </a:r>
          </a:p>
          <a:p>
            <a:endParaRPr lang="en-US" sz="3400" dirty="0" smtClean="0"/>
          </a:p>
          <a:p>
            <a:r>
              <a:rPr lang="en-US" sz="3400" b="1" dirty="0" smtClean="0"/>
              <a:t>Galatians 5:16-18 LITV</a:t>
            </a:r>
            <a:r>
              <a:rPr lang="en-US" sz="3400" dirty="0" smtClean="0"/>
              <a:t>  But I say, Walk in the Spirit, and you will not fulfill the lust of the flesh.  (17)  For the flesh lusts against the Spirit, and the Spirit against the flesh; and these are contrary to one another; lest whatever you may will, these things you do.  (18)  </a:t>
            </a:r>
            <a:r>
              <a:rPr lang="en-US" sz="3400" u="sng" dirty="0" smtClean="0"/>
              <a:t>But if you are led by the Spirit, you are not under Law.</a:t>
            </a:r>
            <a:endParaRPr lang="en-US" sz="3400"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Heavenly Realms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The Cross extends into the Resurrection to new life and into the Ascension where we are seated with Christ in the Heavenly realms with authority:</a:t>
            </a:r>
          </a:p>
          <a:p>
            <a:pPr>
              <a:buNone/>
            </a:pPr>
            <a:r>
              <a:rPr lang="en-US" b="1" dirty="0" smtClean="0"/>
              <a:t> </a:t>
            </a:r>
            <a:endParaRPr lang="en-US" dirty="0" smtClean="0"/>
          </a:p>
          <a:p>
            <a:r>
              <a:rPr lang="en-US" b="1" dirty="0" smtClean="0"/>
              <a:t>Ephesians 2:4-7 MKJV</a:t>
            </a:r>
            <a:r>
              <a:rPr lang="en-US" dirty="0" smtClean="0"/>
              <a:t>  But God, who is rich in mercy, for His great love with which He loved us  (5)  (even when we were dead in sins) has </a:t>
            </a:r>
            <a:r>
              <a:rPr lang="en-US" u="sng" dirty="0" smtClean="0"/>
              <a:t>made us alive together with Christ</a:t>
            </a:r>
            <a:r>
              <a:rPr lang="en-US" dirty="0" smtClean="0"/>
              <a:t> (by grace you are saved),  (6)  and </a:t>
            </a:r>
            <a:r>
              <a:rPr lang="en-US" u="sng" dirty="0" smtClean="0"/>
              <a:t>has raised us up together and made us sit together in the </a:t>
            </a:r>
            <a:r>
              <a:rPr lang="en-US" u="sng" dirty="0" err="1" smtClean="0"/>
              <a:t>heavenlies</a:t>
            </a:r>
            <a:r>
              <a:rPr lang="en-US" u="sng" dirty="0" smtClean="0"/>
              <a:t> in Christ Jesus,</a:t>
            </a:r>
            <a:r>
              <a:rPr lang="en-US" dirty="0" smtClean="0"/>
              <a:t>  (7)  so that in the ages to come He might show the exceeding riches of His grace in His kindness toward us through Christ Jesus.</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1</a:t>
            </a:r>
            <a:endParaRPr lang="en-US" dirty="0"/>
          </a:p>
        </p:txBody>
      </p:sp>
      <p:sp>
        <p:nvSpPr>
          <p:cNvPr id="3" name="Content Placeholder 2"/>
          <p:cNvSpPr>
            <a:spLocks noGrp="1"/>
          </p:cNvSpPr>
          <p:nvPr>
            <p:ph sz="quarter" idx="1"/>
          </p:nvPr>
        </p:nvSpPr>
        <p:spPr/>
        <p:txBody>
          <a:bodyPr/>
          <a:lstStyle/>
          <a:p>
            <a:r>
              <a:rPr lang="en-US" sz="3600" b="1" dirty="0" smtClean="0"/>
              <a:t>Discussion:</a:t>
            </a:r>
            <a:r>
              <a:rPr lang="en-US" sz="3600" dirty="0" smtClean="0"/>
              <a:t>  What are some of the huge spiritual changes that the Cross makes between the Law and the Gospel?</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 = Authority</a:t>
            </a:r>
            <a:endParaRPr lang="en-US" dirty="0"/>
          </a:p>
        </p:txBody>
      </p:sp>
      <p:sp>
        <p:nvSpPr>
          <p:cNvPr id="3" name="Content Placeholder 2"/>
          <p:cNvSpPr>
            <a:spLocks noGrp="1"/>
          </p:cNvSpPr>
          <p:nvPr>
            <p:ph sz="quarter" idx="1"/>
          </p:nvPr>
        </p:nvSpPr>
        <p:spPr/>
        <p:txBody>
          <a:bodyPr/>
          <a:lstStyle/>
          <a:p>
            <a:r>
              <a:rPr lang="en-US" sz="3600" dirty="0" smtClean="0"/>
              <a:t>This new heavenly status of Christians is reflected in practical ways (we can now cast out demons with authority whereas no one in the Old Testament could do so) and in theological and spiritual ways such as in the grace in which w stand and in our access to the throne-room of God.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Commissioned Authority</a:t>
            </a:r>
            <a:endParaRPr lang="en-US" dirty="0"/>
          </a:p>
        </p:txBody>
      </p:sp>
      <p:sp>
        <p:nvSpPr>
          <p:cNvPr id="3" name="Content Placeholder 2"/>
          <p:cNvSpPr>
            <a:spLocks noGrp="1"/>
          </p:cNvSpPr>
          <p:nvPr>
            <p:ph sz="quarter" idx="1"/>
          </p:nvPr>
        </p:nvSpPr>
        <p:spPr/>
        <p:txBody>
          <a:bodyPr/>
          <a:lstStyle/>
          <a:p>
            <a:r>
              <a:rPr lang="en-US" b="1" dirty="0" smtClean="0"/>
              <a:t>Matthew 28:18-20 MKJV</a:t>
            </a:r>
            <a:r>
              <a:rPr lang="en-US" dirty="0" smtClean="0"/>
              <a:t>  And Jesus came and spoke to them, saying, </a:t>
            </a:r>
            <a:r>
              <a:rPr lang="en-US" u="sng" dirty="0" smtClean="0"/>
              <a:t>All authority is given to Me in Heaven and in earth.</a:t>
            </a:r>
            <a:r>
              <a:rPr lang="en-US" dirty="0" smtClean="0"/>
              <a:t>  (19)  Therefore go and teach all nations, baptizing them in the name of the Father and of the Son and of the Holy Spirit,  (20)  teaching them to observe all things, whatever I commanded you. And, behold, I am with you all the days until the end of the world. Amen.</a:t>
            </a:r>
            <a:br>
              <a:rPr lang="en-US" dirty="0" smtClean="0"/>
            </a:br>
            <a:endParaRPr lang="en-US" dirty="0" smtClean="0"/>
          </a:p>
          <a:p>
            <a:r>
              <a:rPr lang="en-US" b="1" dirty="0" smtClean="0"/>
              <a:t>Luke 9:1 MKJV</a:t>
            </a:r>
            <a:r>
              <a:rPr lang="en-US" dirty="0" smtClean="0"/>
              <a:t>  And He called His twelve disciples together and gave </a:t>
            </a:r>
            <a:r>
              <a:rPr lang="en-US" u="sng" dirty="0" smtClean="0"/>
              <a:t>them power and authority over all demons</a:t>
            </a:r>
            <a:r>
              <a:rPr lang="en-US" dirty="0" smtClean="0"/>
              <a:t> and to cure diseases.</a:t>
            </a:r>
          </a:p>
          <a:p>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Are Now In Zion</a:t>
            </a:r>
            <a:endParaRPr lang="en-US" dirty="0"/>
          </a:p>
        </p:txBody>
      </p:sp>
      <p:sp>
        <p:nvSpPr>
          <p:cNvPr id="3" name="Content Placeholder 2"/>
          <p:cNvSpPr>
            <a:spLocks noGrp="1"/>
          </p:cNvSpPr>
          <p:nvPr>
            <p:ph sz="quarter" idx="1"/>
          </p:nvPr>
        </p:nvSpPr>
        <p:spPr/>
        <p:txBody>
          <a:bodyPr>
            <a:normAutofit fontScale="92500" lnSpcReduction="20000"/>
          </a:bodyPr>
          <a:lstStyle/>
          <a:p>
            <a:r>
              <a:rPr lang="en-US" b="1" dirty="0" smtClean="0"/>
              <a:t>1 Corinthians 6:1-3 MKJV</a:t>
            </a:r>
            <a:r>
              <a:rPr lang="en-US" dirty="0" smtClean="0"/>
              <a:t>  (1)  Do any of you dare, when you have a matter against another, to go to law before the unjust, and not before the saints?  (2)  Do you not know that the saints shall judge the world? And if the world shall be judged by you, are you unworthy to judge the smallest matters?  (3)  </a:t>
            </a:r>
            <a:r>
              <a:rPr lang="en-US" u="sng" dirty="0" smtClean="0"/>
              <a:t>Do you not know that we shall judge angels</a:t>
            </a:r>
            <a:r>
              <a:rPr lang="en-US" dirty="0" smtClean="0"/>
              <a:t>, not to mention the things of this life?</a:t>
            </a:r>
          </a:p>
          <a:p>
            <a:r>
              <a:rPr lang="en-US" dirty="0" smtClean="0"/>
              <a:t> </a:t>
            </a:r>
          </a:p>
          <a:p>
            <a:r>
              <a:rPr lang="en-US" b="1" dirty="0" smtClean="0"/>
              <a:t>Hebrews 12:22-24 MKJV</a:t>
            </a:r>
            <a:r>
              <a:rPr lang="en-US" dirty="0" smtClean="0"/>
              <a:t>  </a:t>
            </a:r>
            <a:r>
              <a:rPr lang="en-US" u="sng" dirty="0" smtClean="0"/>
              <a:t>But you have come to Mount Zion</a:t>
            </a:r>
            <a:r>
              <a:rPr lang="en-US" dirty="0" smtClean="0"/>
              <a:t> and to the city of the living God, the heavenly Jerusalem, and to an innumerable company of angels,  (23)  to the general assembly and church of the first-born who are written in Heaven, and to God the judge of all, and to the spirits of just men made perfect,  (24)  and to Jesus the Mediator of the new covenant, and to blood of sprinkling that speaks better things than that of Abel.</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 To God</a:t>
            </a:r>
            <a:endParaRPr lang="en-US" dirty="0"/>
          </a:p>
        </p:txBody>
      </p:sp>
      <p:sp>
        <p:nvSpPr>
          <p:cNvPr id="3" name="Content Placeholder 2"/>
          <p:cNvSpPr>
            <a:spLocks noGrp="1"/>
          </p:cNvSpPr>
          <p:nvPr>
            <p:ph sz="quarter" idx="1"/>
          </p:nvPr>
        </p:nvSpPr>
        <p:spPr/>
        <p:txBody>
          <a:bodyPr>
            <a:normAutofit fontScale="92500" lnSpcReduction="10000"/>
          </a:bodyPr>
          <a:lstStyle/>
          <a:p>
            <a:r>
              <a:rPr lang="en-US" b="1" dirty="0" smtClean="0"/>
              <a:t>Romans 5:1-2 MKJV</a:t>
            </a:r>
            <a:r>
              <a:rPr lang="en-US" dirty="0" smtClean="0"/>
              <a:t>  Therefore being justified by faith, we have peace with God through our Lord Jesus Christ.  (2)  </a:t>
            </a:r>
            <a:r>
              <a:rPr lang="en-US" u="sng" dirty="0" smtClean="0"/>
              <a:t>Through Him we also have access by faith</a:t>
            </a:r>
            <a:r>
              <a:rPr lang="en-US" dirty="0" smtClean="0"/>
              <a:t> into this grace in which we stand, and we rejoice on the hope of the glory of God.</a:t>
            </a:r>
          </a:p>
          <a:p>
            <a:r>
              <a:rPr lang="en-US" dirty="0" smtClean="0"/>
              <a:t> </a:t>
            </a:r>
          </a:p>
          <a:p>
            <a:r>
              <a:rPr lang="en-US" b="1" dirty="0" smtClean="0"/>
              <a:t>Hebrews 4:14-16 MKJV</a:t>
            </a:r>
            <a:r>
              <a:rPr lang="en-US" dirty="0" smtClean="0"/>
              <a:t>  Since then we have a great High Priest who has passed into the heavens, Jesus the Son of God, let us hold fast our profession.  (15)  For we do not have a high priest who cannot be touched with the feelings of our infirmities, but was in all points tempted just as we are, yet without sin.  (16)  </a:t>
            </a:r>
            <a:r>
              <a:rPr lang="en-US" u="sng" dirty="0" smtClean="0"/>
              <a:t>Therefore let us come boldly to the throne of grace, that we may obtain mercy and find grace to help in time of need.</a:t>
            </a:r>
            <a:endParaRPr lang="en-US" dirty="0" smtClean="0"/>
          </a:p>
          <a:p>
            <a:endParaRPr lang="en-US"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The Cross &amp;amp; The Kingdom 1 Living In the Kingdom – Part 6&amp;quot;&quot;/&gt;&lt;property id=&quot;20307&quot; value=&quot;256&quot;/&gt;&lt;/object&gt;&lt;object type=&quot;3&quot; unique_id=&quot;10005&quot;&gt;&lt;property id=&quot;20148&quot; value=&quot;5&quot;/&gt;&lt;property id=&quot;20300&quot; value=&quot;Slide 2 - &amp;quot;Dead To The Law&amp;quot;&quot;/&gt;&lt;property id=&quot;20307&quot; value=&quot;257&quot;/&gt;&lt;/object&gt;&lt;object type=&quot;3&quot; unique_id=&quot;10006&quot;&gt;&lt;property id=&quot;20148&quot; value=&quot;5&quot;/&gt;&lt;property id=&quot;20300&quot; value=&quot;Slide 3 - &amp;quot;From Law To Spirit&amp;quot;&quot;/&gt;&lt;property id=&quot;20307&quot; value=&quot;258&quot;/&gt;&lt;/object&gt;&lt;object type=&quot;3&quot; unique_id=&quot;10007&quot;&gt;&lt;property id=&quot;20148&quot; value=&quot;5&quot;/&gt;&lt;property id=&quot;20300&quot; value=&quot;Slide 4 - &amp;quot;Heavenly Realms&amp;quot;&quot;/&gt;&lt;property id=&quot;20307&quot; value=&quot;259&quot;/&gt;&lt;/object&gt;&lt;object type=&quot;3&quot; unique_id=&quot;10008&quot;&gt;&lt;property id=&quot;20148&quot; value=&quot;5&quot;/&gt;&lt;property id=&quot;20300&quot; value=&quot;Slide 5 - &amp;quot;Discussion 1&amp;quot;&quot;/&gt;&lt;property id=&quot;20307&quot; value=&quot;260&quot;/&gt;&lt;/object&gt;&lt;object type=&quot;3&quot; unique_id=&quot;10009&quot;&gt;&lt;property id=&quot;20148&quot; value=&quot;5&quot;/&gt;&lt;property id=&quot;20300&quot; value=&quot;Slide 6 - &amp;quot;Access = Authority&amp;quot;&quot;/&gt;&lt;property id=&quot;20307&quot; value=&quot;261&quot;/&gt;&lt;/object&gt;&lt;object type=&quot;3&quot; unique_id=&quot;10010&quot;&gt;&lt;property id=&quot;20148&quot; value=&quot;5&quot;/&gt;&lt;property id=&quot;20300&quot; value=&quot;Slide 7 - &amp;quot;Commissioned Authority&amp;quot;&quot;/&gt;&lt;property id=&quot;20307&quot; value=&quot;262&quot;/&gt;&lt;/object&gt;&lt;object type=&quot;3&quot; unique_id=&quot;10011&quot;&gt;&lt;property id=&quot;20148&quot; value=&quot;5&quot;/&gt;&lt;property id=&quot;20300&quot; value=&quot;Slide 8 - &amp;quot;We Are Now In Zion&amp;quot;&quot;/&gt;&lt;property id=&quot;20307&quot; value=&quot;263&quot;/&gt;&lt;/object&gt;&lt;object type=&quot;3&quot; unique_id=&quot;10012&quot;&gt;&lt;property id=&quot;20148&quot; value=&quot;5&quot;/&gt;&lt;property id=&quot;20300&quot; value=&quot;Slide 9 - &amp;quot;Access To God&amp;quot;&quot;/&gt;&lt;property id=&quot;20307&quot; value=&quot;264&quot;/&gt;&lt;/object&gt;&lt;object type=&quot;3&quot; unique_id=&quot;10013&quot;&gt;&lt;property id=&quot;20148&quot; value=&quot;5&quot;/&gt;&lt;property id=&quot;20300&quot; value=&quot;Slide 10 - &amp;quot;The New Covenant&amp;quot;&quot;/&gt;&lt;property id=&quot;20307&quot; value=&quot;265&quot;/&gt;&lt;/object&gt;&lt;object type=&quot;3&quot; unique_id=&quot;10014&quot;&gt;&lt;property id=&quot;20148&quot; value=&quot;5&quot;/&gt;&lt;property id=&quot;20300&quot; value=&quot;Slide 11 - &amp;quot;Discussion - 2&amp;quot;&quot;/&gt;&lt;property id=&quot;20307&quot; value=&quot;266&quot;/&gt;&lt;/object&gt;&lt;object type=&quot;3&quot; unique_id=&quot;10015&quot;&gt;&lt;property id=&quot;20148&quot; value=&quot;5&quot;/&gt;&lt;property id=&quot;20300&quot; value=&quot;Slide 12&quot;/&gt;&lt;property id=&quot;20307&quot; value=&quot;267&quot;/&gt;&lt;/object&gt;&lt;object type=&quot;3&quot; unique_id=&quot;10016&quot;&gt;&lt;property id=&quot;20148&quot; value=&quot;5&quot;/&gt;&lt;property id=&quot;20300&quot; value=&quot;Slide 13&quot;/&gt;&lt;property id=&quot;20307&quot; value=&quot;268&quot;/&gt;&lt;/object&gt;&lt;object type=&quot;3&quot; unique_id=&quot;10017&quot;&gt;&lt;property id=&quot;20148&quot; value=&quot;5&quot;/&gt;&lt;property id=&quot;20300&quot; value=&quot;Slide 14 - &amp;quot;Scenario Question&amp;quot;&quot;/&gt;&lt;property id=&quot;20307&quot; value=&quot;269&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45</TotalTime>
  <Words>946</Words>
  <Application>Microsoft Office PowerPoint</Application>
  <PresentationFormat>On-screen Show (4:3)</PresentationFormat>
  <Paragraphs>37</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Bookman Old Style</vt:lpstr>
      <vt:lpstr>Gill Sans MT</vt:lpstr>
      <vt:lpstr>Wingdings</vt:lpstr>
      <vt:lpstr>Wingdings 3</vt:lpstr>
      <vt:lpstr>Origin</vt:lpstr>
      <vt:lpstr>The Cross &amp; The Kingdom 1 Living In the Kingdom – Part 6</vt:lpstr>
      <vt:lpstr>Dead To The Law</vt:lpstr>
      <vt:lpstr>From Law To Spirit</vt:lpstr>
      <vt:lpstr>Heavenly Realms</vt:lpstr>
      <vt:lpstr>Discussion 1</vt:lpstr>
      <vt:lpstr>Access = Authority</vt:lpstr>
      <vt:lpstr>Commissioned Authority</vt:lpstr>
      <vt:lpstr>We Are Now In Zion</vt:lpstr>
      <vt:lpstr>Access To God</vt:lpstr>
      <vt:lpstr>The New Covenant</vt:lpstr>
      <vt:lpstr>Discussion - 2</vt:lpstr>
      <vt:lpstr>PowerPoint Presentation</vt:lpstr>
      <vt:lpstr>PowerPoint Presentation</vt:lpstr>
      <vt:lpstr>Scenario Question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Cross &amp; The Kingdom 1</dc:title>
  <dc:creator>John Edmiston</dc:creator>
  <cp:lastModifiedBy>Bob Farrington</cp:lastModifiedBy>
  <cp:revision>5</cp:revision>
  <dcterms:created xsi:type="dcterms:W3CDTF">2015-07-17T22:14:57Z</dcterms:created>
  <dcterms:modified xsi:type="dcterms:W3CDTF">2021-12-20T16:27:06Z</dcterms:modified>
</cp:coreProperties>
</file>